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3325" cy="10688638"/>
  <p:notesSz cx="6858000" cy="9144000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93775" indent="-7937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490663" indent="-1190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989138" indent="-16033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2"/>
    <p:restoredTop sz="94712"/>
  </p:normalViewPr>
  <p:slideViewPr>
    <p:cSldViewPr snapToGrid="0" snapToObjects="1">
      <p:cViewPr>
        <p:scale>
          <a:sx n="63" d="100"/>
          <a:sy n="63" d="100"/>
        </p:scale>
        <p:origin x="4296" y="1048"/>
      </p:cViewPr>
      <p:guideLst>
        <p:guide orient="horz" pos="3367"/>
        <p:guide pos="2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38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C2657-A77D-F34A-A225-ABD3A4FD9EBB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38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6A5974-55D0-7746-8692-70594A2FA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90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96888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93775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490663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989138" algn="l" defTabSz="4968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486948" algn="l" defTabSz="4973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4337" algn="l" defTabSz="4973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1727" algn="l" defTabSz="4973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9116" algn="l" defTabSz="4973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D8E9780-FDF8-F24A-B617-08DCEF7E9B11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069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500" y="3320409"/>
            <a:ext cx="6420326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999" y="6056896"/>
            <a:ext cx="5287328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1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903D0-543E-554F-8E32-703C789A452B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E5F2-6C21-944C-B3F2-11071A405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0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D8B60-FBEA-CE42-A22B-96EEC40E2EAE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28D76-DE73-8B45-9AA6-D94185B52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1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07121" y="618566"/>
            <a:ext cx="1274624" cy="13172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251" y="618566"/>
            <a:ext cx="3697983" cy="13172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4E768-8311-9E49-8E66-AF0A64EAB632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98456-6A82-A840-ACB2-1C339835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898CA-4AA6-8E49-BEDE-6EE222B4ED77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10E49-0182-2B49-B33B-76F2FF478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7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61" y="6868451"/>
            <a:ext cx="6420326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661" y="4530304"/>
            <a:ext cx="6420326" cy="233813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3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7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1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69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3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1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1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5B00E-2CE2-2C41-8CE7-717BA6633E23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86AEF-A7A4-7040-B7FA-F0D946328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261" y="3602471"/>
            <a:ext cx="2486303" cy="1018884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453" y="3602471"/>
            <a:ext cx="2486303" cy="1018884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FC5D1-BB23-E147-862F-91FDB4407E5B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DA2C8-8C87-C84B-A9C4-4C642B4B8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64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76" y="428041"/>
            <a:ext cx="6797993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668" y="2392574"/>
            <a:ext cx="333736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89" indent="0">
              <a:buNone/>
              <a:defRPr sz="2200" b="1"/>
            </a:lvl2pPr>
            <a:lvl3pPr marL="994779" indent="0">
              <a:buNone/>
              <a:defRPr sz="2000" b="1"/>
            </a:lvl3pPr>
            <a:lvl4pPr marL="1492169" indent="0">
              <a:buNone/>
              <a:defRPr sz="1700" b="1"/>
            </a:lvl4pPr>
            <a:lvl5pPr marL="1989558" indent="0">
              <a:buNone/>
              <a:defRPr sz="1700" b="1"/>
            </a:lvl5pPr>
            <a:lvl6pPr marL="2486948" indent="0">
              <a:buNone/>
              <a:defRPr sz="1700" b="1"/>
            </a:lvl6pPr>
            <a:lvl7pPr marL="2984337" indent="0">
              <a:buNone/>
              <a:defRPr sz="1700" b="1"/>
            </a:lvl7pPr>
            <a:lvl8pPr marL="3481727" indent="0">
              <a:buNone/>
              <a:defRPr sz="1700" b="1"/>
            </a:lvl8pPr>
            <a:lvl9pPr marL="397911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668" y="3389694"/>
            <a:ext cx="333736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986" y="2392574"/>
            <a:ext cx="333867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89" indent="0">
              <a:buNone/>
              <a:defRPr sz="2200" b="1"/>
            </a:lvl2pPr>
            <a:lvl3pPr marL="994779" indent="0">
              <a:buNone/>
              <a:defRPr sz="2000" b="1"/>
            </a:lvl3pPr>
            <a:lvl4pPr marL="1492169" indent="0">
              <a:buNone/>
              <a:defRPr sz="1700" b="1"/>
            </a:lvl4pPr>
            <a:lvl5pPr marL="1989558" indent="0">
              <a:buNone/>
              <a:defRPr sz="1700" b="1"/>
            </a:lvl5pPr>
            <a:lvl6pPr marL="2486948" indent="0">
              <a:buNone/>
              <a:defRPr sz="1700" b="1"/>
            </a:lvl6pPr>
            <a:lvl7pPr marL="2984337" indent="0">
              <a:buNone/>
              <a:defRPr sz="1700" b="1"/>
            </a:lvl7pPr>
            <a:lvl8pPr marL="3481727" indent="0">
              <a:buNone/>
              <a:defRPr sz="1700" b="1"/>
            </a:lvl8pPr>
            <a:lvl9pPr marL="397911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986" y="3389694"/>
            <a:ext cx="333867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478F5-FFA3-5B46-9C36-70608DD6BD11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139A-4104-C04B-AAAB-F88D30C2A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C3503-4056-D840-AA02-E4D0EECA4B73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CC29E-DFCB-0843-A19D-ACEE8795E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AE93E6-8F10-4849-8825-199B26890CAE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5543A-428E-7E4A-851D-02BD171DF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68" y="425576"/>
            <a:ext cx="2484992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149" y="425572"/>
            <a:ext cx="4222519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668" y="2236697"/>
            <a:ext cx="2484992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389" indent="0">
              <a:buNone/>
              <a:defRPr sz="1300"/>
            </a:lvl2pPr>
            <a:lvl3pPr marL="994779" indent="0">
              <a:buNone/>
              <a:defRPr sz="1100"/>
            </a:lvl3pPr>
            <a:lvl4pPr marL="1492169" indent="0">
              <a:buNone/>
              <a:defRPr sz="1000"/>
            </a:lvl4pPr>
            <a:lvl5pPr marL="1989558" indent="0">
              <a:buNone/>
              <a:defRPr sz="1000"/>
            </a:lvl5pPr>
            <a:lvl6pPr marL="2486948" indent="0">
              <a:buNone/>
              <a:defRPr sz="1000"/>
            </a:lvl6pPr>
            <a:lvl7pPr marL="2984337" indent="0">
              <a:buNone/>
              <a:defRPr sz="1000"/>
            </a:lvl7pPr>
            <a:lvl8pPr marL="3481727" indent="0">
              <a:buNone/>
              <a:defRPr sz="1000"/>
            </a:lvl8pPr>
            <a:lvl9pPr marL="39791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1AF92-2B27-1D48-B943-203B77559563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D3C1-9E09-544A-AE71-000DC322F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17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14" y="7482047"/>
            <a:ext cx="4531995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0514" y="955052"/>
            <a:ext cx="4531995" cy="641318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389" indent="0">
              <a:buNone/>
              <a:defRPr sz="3000"/>
            </a:lvl2pPr>
            <a:lvl3pPr marL="994779" indent="0">
              <a:buNone/>
              <a:defRPr sz="2600"/>
            </a:lvl3pPr>
            <a:lvl4pPr marL="1492169" indent="0">
              <a:buNone/>
              <a:defRPr sz="2200"/>
            </a:lvl4pPr>
            <a:lvl5pPr marL="1989558" indent="0">
              <a:buNone/>
              <a:defRPr sz="2200"/>
            </a:lvl5pPr>
            <a:lvl6pPr marL="2486948" indent="0">
              <a:buNone/>
              <a:defRPr sz="2200"/>
            </a:lvl6pPr>
            <a:lvl7pPr marL="2984337" indent="0">
              <a:buNone/>
              <a:defRPr sz="2200"/>
            </a:lvl7pPr>
            <a:lvl8pPr marL="3481727" indent="0">
              <a:buNone/>
              <a:defRPr sz="2200"/>
            </a:lvl8pPr>
            <a:lvl9pPr marL="3979116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514" y="8365345"/>
            <a:ext cx="4531995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389" indent="0">
              <a:buNone/>
              <a:defRPr sz="1300"/>
            </a:lvl2pPr>
            <a:lvl3pPr marL="994779" indent="0">
              <a:buNone/>
              <a:defRPr sz="1100"/>
            </a:lvl3pPr>
            <a:lvl4pPr marL="1492169" indent="0">
              <a:buNone/>
              <a:defRPr sz="1000"/>
            </a:lvl4pPr>
            <a:lvl5pPr marL="1989558" indent="0">
              <a:buNone/>
              <a:defRPr sz="1000"/>
            </a:lvl5pPr>
            <a:lvl6pPr marL="2486948" indent="0">
              <a:buNone/>
              <a:defRPr sz="1000"/>
            </a:lvl6pPr>
            <a:lvl7pPr marL="2984337" indent="0">
              <a:buNone/>
              <a:defRPr sz="1000"/>
            </a:lvl7pPr>
            <a:lvl8pPr marL="3481727" indent="0">
              <a:buNone/>
              <a:defRPr sz="1000"/>
            </a:lvl8pPr>
            <a:lvl9pPr marL="39791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DA3D3-2F70-CF40-8445-B74D84C65FBB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A33D-36EE-5B45-8861-6783DF264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72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7976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477" tIns="49739" rIns="99477" bIns="49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79767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477" tIns="49739" rIns="99477" bIns="49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825" y="9907588"/>
            <a:ext cx="1762125" cy="568325"/>
          </a:xfrm>
          <a:prstGeom prst="rect">
            <a:avLst/>
          </a:prstGeom>
        </p:spPr>
        <p:txBody>
          <a:bodyPr vert="horz" wrap="square" lIns="99477" tIns="49739" rIns="99477" bIns="49739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56BC6590-8300-F849-B661-548D38C4C77E}" type="datetimeFigureOut">
              <a:rPr lang="en-US" altLang="en-US"/>
              <a:pPr/>
              <a:t>4/3/18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275" y="9907588"/>
            <a:ext cx="2390775" cy="568325"/>
          </a:xfrm>
          <a:prstGeom prst="rect">
            <a:avLst/>
          </a:prstGeom>
        </p:spPr>
        <p:txBody>
          <a:bodyPr vert="horz" lIns="99477" tIns="49739" rIns="99477" bIns="49739" rtlCol="0" anchor="ctr"/>
          <a:lstStyle>
            <a:lvl1pPr algn="ctr" defTabSz="497389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3375" y="9907588"/>
            <a:ext cx="1762125" cy="568325"/>
          </a:xfrm>
          <a:prstGeom prst="rect">
            <a:avLst/>
          </a:prstGeom>
        </p:spPr>
        <p:txBody>
          <a:bodyPr vert="horz" wrap="square" lIns="99477" tIns="49739" rIns="99477" bIns="49739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</a:defRPr>
            </a:lvl1pPr>
          </a:lstStyle>
          <a:p>
            <a:fld id="{A417BB6D-FAC3-2048-A3CD-4141FE2C29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71475" indent="-371475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39900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367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35643" indent="-248695" algn="l" defTabSz="4973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032" indent="-248695" algn="l" defTabSz="4973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0422" indent="-248695" algn="l" defTabSz="4973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7811" indent="-248695" algn="l" defTabSz="49738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89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779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169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558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948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337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727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116" algn="l" defTabSz="4973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106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2300" y="715963"/>
            <a:ext cx="6437313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  <a:latin typeface="Arial Unicode MS" charset="0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 Unicode MS" charset="0"/>
              </a:rPr>
              <a:t>CARDS</a:t>
            </a:r>
            <a:r>
              <a:rPr lang="en-US" altLang="en-US" b="1" dirty="0">
                <a:solidFill>
                  <a:schemeClr val="bg1"/>
                </a:solidFill>
                <a:latin typeface="Arial Unicode MS" charset="0"/>
              </a:rPr>
              <a:t> </a:t>
            </a:r>
          </a:p>
          <a:p>
            <a:pPr eaLnBrk="1" hangingPunct="1"/>
            <a:endParaRPr lang="en-US" altLang="en-US" b="1" dirty="0">
              <a:solidFill>
                <a:srgbClr val="2B96C7"/>
              </a:solidFill>
              <a:latin typeface="Arial Unicode MS" charset="0"/>
            </a:endParaRPr>
          </a:p>
          <a:p>
            <a:pPr eaLnBrk="1" hangingPunct="1"/>
            <a:endParaRPr lang="en-US" altLang="en-US" b="1" dirty="0">
              <a:solidFill>
                <a:srgbClr val="2B96C7"/>
              </a:solidFill>
              <a:latin typeface="Arial Unicode MS" charset="0"/>
            </a:endParaRPr>
          </a:p>
          <a:p>
            <a:pPr eaLnBrk="1" hangingPunct="1"/>
            <a:endParaRPr lang="en-US" altLang="en-US" dirty="0">
              <a:latin typeface="Arial Unicode MS" charset="0"/>
            </a:endParaRPr>
          </a:p>
          <a:p>
            <a:pPr eaLnBrk="1" hangingPunct="1"/>
            <a:r>
              <a:rPr lang="en-US" altLang="en-US" sz="1100" dirty="0">
                <a:latin typeface="Arial Unicode MS" charset="0"/>
              </a:rPr>
              <a:t>Use these if you’ve run out of Catch Me cards and need more. These can be printed locally on most standard printers. All content is customizable, including fonts and language. </a:t>
            </a: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  <a:p>
            <a:pPr eaLnBrk="1" hangingPunct="1"/>
            <a:r>
              <a:rPr lang="en-US" altLang="en-US" sz="1100" dirty="0">
                <a:latin typeface="Arial Unicode MS" charset="0"/>
              </a:rPr>
              <a:t>1-up                                                                      2-up (cut down middle)</a:t>
            </a:r>
          </a:p>
          <a:p>
            <a:pPr eaLnBrk="1" hangingPunct="1"/>
            <a:endParaRPr lang="en-US" altLang="en-US" sz="1100" dirty="0">
              <a:latin typeface="Arial Unicode MS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588" y="4381500"/>
            <a:ext cx="1293812" cy="183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4175125"/>
            <a:ext cx="1292225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60375" y="615950"/>
            <a:ext cx="2895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CATCH ME 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AT MY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06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4175" y="1631950"/>
            <a:ext cx="70977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ts val="2400"/>
              </a:lnSpc>
              <a:spcAft>
                <a:spcPts val="700"/>
              </a:spcAft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I want to catch________________________________________________________________ </a:t>
            </a:r>
            <a:r>
              <a:rPr lang="en-US" altLang="en-US" sz="800">
                <a:latin typeface="Arial Unicode MS" charset="0"/>
              </a:rPr>
              <a:t>at their best! Here are the details: </a:t>
            </a: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 </a:t>
            </a:r>
          </a:p>
          <a:p>
            <a:pPr defTabSz="914400" eaLnBrk="1" hangingPunct="1">
              <a:lnSpc>
                <a:spcPts val="1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	      </a:t>
            </a:r>
            <a:r>
              <a:rPr lang="en-US" altLang="en-US" sz="6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(Team Member’s name or description (e.g., Housekeeper in Room 206 ) 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spcBef>
                <a:spcPts val="200"/>
              </a:spcBef>
              <a:spcAft>
                <a:spcPts val="1400"/>
              </a:spcAft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Submitted				Date                                                        Room Number (Optional)</a:t>
            </a:r>
            <a:endParaRPr lang="en-US" altLang="en-US" sz="800">
              <a:latin typeface="Arial Unicode MS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4175" y="6967538"/>
            <a:ext cx="709771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ts val="2400"/>
              </a:lnSpc>
              <a:spcAft>
                <a:spcPts val="700"/>
              </a:spcAft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I want to catch________________________________________________________________ </a:t>
            </a:r>
            <a:r>
              <a:rPr lang="en-US" altLang="en-US" sz="800">
                <a:latin typeface="Arial Unicode MS" charset="0"/>
              </a:rPr>
              <a:t>at their best! Here are the details: </a:t>
            </a: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 </a:t>
            </a:r>
          </a:p>
          <a:p>
            <a:pPr defTabSz="914400" eaLnBrk="1" hangingPunct="1">
              <a:lnSpc>
                <a:spcPts val="1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	      </a:t>
            </a:r>
            <a:r>
              <a:rPr lang="en-US" altLang="en-US" sz="6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(Team Member’s name or description (e.g., Housekeeper in Room 206 ) 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2500"/>
              </a:lnSpc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</a:t>
            </a:r>
          </a:p>
          <a:p>
            <a:pPr defTabSz="914400" eaLnBrk="1" hangingPunct="1">
              <a:spcBef>
                <a:spcPts val="200"/>
              </a:spcBef>
              <a:spcAft>
                <a:spcPts val="1400"/>
              </a:spcAft>
            </a:pP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Submitted				Date                                                        Room Number (Optional)</a:t>
            </a:r>
            <a:endParaRPr lang="en-US" altLang="en-US" sz="800">
              <a:latin typeface="Arial Unicode MS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00050" y="563563"/>
            <a:ext cx="2895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CATCH ME 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AT MY BEST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00050" y="5775325"/>
            <a:ext cx="2895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CATCH ME </a:t>
            </a:r>
          </a:p>
          <a:p>
            <a:pPr eaLnBrk="1" hangingPunct="1">
              <a:lnSpc>
                <a:spcPts val="2500"/>
              </a:lnSpc>
            </a:pPr>
            <a:r>
              <a:rPr lang="en-US" altLang="en-US" sz="3000">
                <a:latin typeface="Arial Black" charset="0"/>
              </a:rPr>
              <a:t>AT MY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31144" y="1566069"/>
            <a:ext cx="1068546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 rot="-5400000">
            <a:off x="-61912" y="3317875"/>
            <a:ext cx="90233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ts val="3400"/>
              </a:lnSpc>
            </a:pPr>
            <a:r>
              <a:rPr lang="en-US" altLang="en-US" sz="10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I want to catch _________________________________________________________ </a:t>
            </a:r>
            <a:r>
              <a:rPr lang="en-US" altLang="en-US" sz="1000">
                <a:latin typeface="Arial Unicode MS" charset="0"/>
              </a:rPr>
              <a:t>their best! Here are the details: </a:t>
            </a:r>
          </a:p>
          <a:p>
            <a:pPr defTabSz="914400" eaLnBrk="1" hangingPunct="1">
              <a:lnSpc>
                <a:spcPts val="1063"/>
              </a:lnSpc>
              <a:spcAft>
                <a:spcPts val="400"/>
              </a:spcAft>
            </a:pPr>
            <a:r>
              <a:rPr lang="en-US" altLang="en-US" sz="800">
                <a:latin typeface="Arial Unicode MS" charset="0"/>
              </a:rPr>
              <a:t>	    </a:t>
            </a:r>
            <a:r>
              <a:rPr lang="en-US" altLang="en-US" sz="8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(Team Member’s name or description (e.g., Housekeeper in Room 206 ) </a:t>
            </a:r>
          </a:p>
          <a:p>
            <a:pPr defTabSz="914400" eaLnBrk="1" hangingPunct="1">
              <a:lnSpc>
                <a:spcPts val="1063"/>
              </a:lnSpc>
              <a:spcAft>
                <a:spcPts val="400"/>
              </a:spcAft>
            </a:pPr>
            <a:endParaRPr lang="en-US" altLang="en-US" sz="800">
              <a:latin typeface="Arial Unicode MS" charset="0"/>
            </a:endParaRPr>
          </a:p>
          <a:p>
            <a:pPr defTabSz="914400" eaLnBrk="1" hangingPunct="1">
              <a:lnSpc>
                <a:spcPts val="3400"/>
              </a:lnSpc>
            </a:pPr>
            <a:r>
              <a:rPr lang="en-US" altLang="en-US" sz="10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defTabSz="914400" eaLnBrk="1" hangingPunct="1">
              <a:lnSpc>
                <a:spcPts val="1200"/>
              </a:lnSpc>
            </a:pPr>
            <a:r>
              <a:rPr lang="en-US" altLang="en-US" sz="1000">
                <a:solidFill>
                  <a:srgbClr val="000000"/>
                </a:solidFill>
                <a:latin typeface="Arial Unicode MS" charset="0"/>
                <a:ea typeface="ÇlÇr ñæí©" charset="0"/>
              </a:rPr>
              <a:t>Submitted by                                                                                                                       Date                                                              Room Number (optional)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 rot="-5400000">
            <a:off x="-939800" y="7123113"/>
            <a:ext cx="4552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n-US" altLang="en-US" sz="4000">
                <a:latin typeface="Arial Black" charset="0"/>
              </a:rPr>
              <a:t>CATCH ME </a:t>
            </a:r>
          </a:p>
          <a:p>
            <a:pPr eaLnBrk="1" hangingPunct="1">
              <a:lnSpc>
                <a:spcPts val="3600"/>
              </a:lnSpc>
            </a:pPr>
            <a:r>
              <a:rPr lang="en-US" altLang="en-US" sz="4000">
                <a:latin typeface="Arial Black" charset="0"/>
              </a:rPr>
              <a:t>AT MY BEST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63</Words>
  <Application>Microsoft Macintosh PowerPoint</Application>
  <PresentationFormat>Custom</PresentationFormat>
  <Paragraphs>56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ＭＳ Ｐゴシック</vt:lpstr>
      <vt:lpstr>Arial</vt:lpstr>
      <vt:lpstr>Arial Unicode MS</vt:lpstr>
      <vt:lpstr>Arial Black</vt:lpstr>
      <vt:lpstr>ÇlÇr ñæí©</vt:lpstr>
      <vt:lpstr>Office Theme</vt:lpstr>
      <vt:lpstr>PowerPoint Presentation</vt:lpstr>
      <vt:lpstr>PowerPoint Presentation</vt:lpstr>
      <vt:lpstr>PowerPoint Presentation</vt:lpstr>
    </vt:vector>
  </TitlesOfParts>
  <Company>RSW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Scogin</dc:creator>
  <cp:lastModifiedBy>Brad Wines</cp:lastModifiedBy>
  <cp:revision>25</cp:revision>
  <dcterms:created xsi:type="dcterms:W3CDTF">2013-02-25T19:31:20Z</dcterms:created>
  <dcterms:modified xsi:type="dcterms:W3CDTF">2018-04-03T19:08:09Z</dcterms:modified>
</cp:coreProperties>
</file>